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57" r:id="rId4"/>
    <p:sldId id="262" r:id="rId5"/>
    <p:sldId id="261" r:id="rId6"/>
    <p:sldId id="259" r:id="rId7"/>
    <p:sldId id="263" r:id="rId8"/>
    <p:sldId id="258" r:id="rId9"/>
    <p:sldId id="264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90"/>
  </p:normalViewPr>
  <p:slideViewPr>
    <p:cSldViewPr snapToGrid="0" snapToObjects="1">
      <p:cViewPr varScale="1">
        <p:scale>
          <a:sx n="76" d="100"/>
          <a:sy n="76" d="100"/>
        </p:scale>
        <p:origin x="216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localhost:4567/inventor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667DB-17F5-014B-9899-C0BCD7330D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E0EFBF-B2DF-C74B-A89F-AB7AF74618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inventory management app for bookshops</a:t>
            </a:r>
          </a:p>
        </p:txBody>
      </p:sp>
    </p:spTree>
    <p:extLst>
      <p:ext uri="{BB962C8B-B14F-4D97-AF65-F5344CB8AC3E}">
        <p14:creationId xmlns:p14="http://schemas.microsoft.com/office/powerpoint/2010/main" val="2380753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A652F-D9FB-A14A-A02B-4E6BFE07B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Would Improve Folio?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172F7-86A2-0643-94F0-C51424E0A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Styling on form fields to make them more user friendly</a:t>
            </a:r>
          </a:p>
          <a:p>
            <a:r>
              <a:rPr lang="en-US" dirty="0"/>
              <a:t>Larger buttons to make more user friendly</a:t>
            </a:r>
          </a:p>
          <a:p>
            <a:r>
              <a:rPr lang="en-US" dirty="0"/>
              <a:t>Creation ‘wizard’ to help in the creation of inventory items</a:t>
            </a:r>
          </a:p>
          <a:p>
            <a:r>
              <a:rPr lang="en-US" dirty="0"/>
              <a:t>The ability to allow for further details to be added and shown in Author </a:t>
            </a:r>
            <a:r>
              <a:rPr lang="en-US"/>
              <a:t>and Book views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082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BC659-AAD1-CE47-BCDF-3C1F733B5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95EA0-E73B-B640-A47D-0A5F597EB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31260"/>
            <a:ext cx="3807355" cy="2360208"/>
          </a:xfrm>
        </p:spPr>
        <p:txBody>
          <a:bodyPr/>
          <a:lstStyle/>
          <a:p>
            <a:r>
              <a:rPr lang="en-GB" dirty="0"/>
              <a:t>Build an app which allows a shopkeeper to track their shop's inventory. This is not an app which the customer will see, it is an admin/management app for the shop workers.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12A3040-88AE-C24A-B831-DA8D71DA12EB}"/>
              </a:ext>
            </a:extLst>
          </p:cNvPr>
          <p:cNvSpPr txBox="1">
            <a:spLocks/>
          </p:cNvSpPr>
          <p:nvPr/>
        </p:nvSpPr>
        <p:spPr>
          <a:xfrm>
            <a:off x="4857223" y="1331260"/>
            <a:ext cx="6688666" cy="5074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GB" dirty="0"/>
              <a:t>The inventory should track individual products, including a name, description, stock quantity, buying cost, and selling price.</a:t>
            </a:r>
          </a:p>
          <a:p>
            <a:r>
              <a:rPr lang="en-GB" dirty="0"/>
              <a:t>The inventory should track manufacturers, including a name and any other appropriate details.</a:t>
            </a:r>
          </a:p>
          <a:p>
            <a:r>
              <a:rPr lang="en-GB" dirty="0"/>
              <a:t>The shop can sell anything you like, but you should be able to create, edit and delete manufacturers and products separately.</a:t>
            </a:r>
          </a:p>
          <a:p>
            <a:r>
              <a:rPr lang="en-GB" dirty="0"/>
              <a:t>Show an inventory page, listing all the details for all the products in stock in a single view.</a:t>
            </a:r>
          </a:p>
          <a:p>
            <a:r>
              <a:rPr lang="en-GB" dirty="0"/>
              <a:t>As well as showing stock quantity as a number, the app should visually highlight "low stock" and "out of stock" items to the user.</a:t>
            </a:r>
          </a:p>
        </p:txBody>
      </p:sp>
    </p:spTree>
    <p:extLst>
      <p:ext uri="{BB962C8B-B14F-4D97-AF65-F5344CB8AC3E}">
        <p14:creationId xmlns:p14="http://schemas.microsoft.com/office/powerpoint/2010/main" val="269432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29B07-7275-334A-9A31-C49502405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>
            <a:normAutofit/>
          </a:bodyPr>
          <a:lstStyle/>
          <a:p>
            <a:r>
              <a:rPr lang="en-US" dirty="0"/>
              <a:t>Planning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BA1FAC-719C-864E-9F64-31F6D97BA1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8169" b="-8169"/>
          <a:stretch/>
        </p:blipFill>
        <p:spPr>
          <a:xfrm>
            <a:off x="4618314" y="1001487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79E8AB5-FEEF-42A4-AF5F-24064F44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438401"/>
            <a:ext cx="3822699" cy="3809998"/>
          </a:xfrm>
        </p:spPr>
        <p:txBody>
          <a:bodyPr>
            <a:normAutofit/>
          </a:bodyPr>
          <a:lstStyle/>
          <a:p>
            <a:r>
              <a:rPr lang="en-US" dirty="0"/>
              <a:t>3 Classes</a:t>
            </a:r>
          </a:p>
          <a:p>
            <a:r>
              <a:rPr lang="en-US" dirty="0"/>
              <a:t>Many to Many</a:t>
            </a:r>
          </a:p>
          <a:p>
            <a:r>
              <a:rPr lang="en-US" dirty="0"/>
              <a:t>Author - Inventory – Book</a:t>
            </a:r>
          </a:p>
          <a:p>
            <a:r>
              <a:rPr lang="en-US" dirty="0"/>
              <a:t>Inventory was to act as the junction table, which would prove problematic later</a:t>
            </a:r>
          </a:p>
          <a:p>
            <a:r>
              <a:rPr lang="en-US" dirty="0"/>
              <a:t>SQL was a direct mirror of the above</a:t>
            </a:r>
          </a:p>
        </p:txBody>
      </p:sp>
    </p:spTree>
    <p:extLst>
      <p:ext uri="{BB962C8B-B14F-4D97-AF65-F5344CB8AC3E}">
        <p14:creationId xmlns:p14="http://schemas.microsoft.com/office/powerpoint/2010/main" val="2828435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F3A432-8582-874B-A7CB-629DCE542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542503"/>
            <a:ext cx="9184606" cy="11798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Proto-Persona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890ACBD-3570-F54A-8AD5-5AD413EDC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r="-1" b="3755"/>
          <a:stretch/>
        </p:blipFill>
        <p:spPr>
          <a:xfrm>
            <a:off x="635458" y="640080"/>
            <a:ext cx="9186063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86007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B262F-1B58-CB4F-A7AE-A43786ACC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2381" y="629266"/>
            <a:ext cx="4767471" cy="1641986"/>
          </a:xfrm>
        </p:spPr>
        <p:txBody>
          <a:bodyPr>
            <a:normAutofit/>
          </a:bodyPr>
          <a:lstStyle/>
          <a:p>
            <a:r>
              <a:rPr lang="en-US" dirty="0"/>
              <a:t>Wireframes</a:t>
            </a:r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5E285317-127A-5941-99D9-4717ECC205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8202" b="-8202"/>
          <a:stretch/>
        </p:blipFill>
        <p:spPr>
          <a:xfrm>
            <a:off x="455854" y="102697"/>
            <a:ext cx="4506212" cy="648217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AF858E-A10E-4094-8543-EDC7FACA9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2381" y="2438400"/>
            <a:ext cx="4767471" cy="3809999"/>
          </a:xfrm>
        </p:spPr>
        <p:txBody>
          <a:bodyPr>
            <a:normAutofit/>
          </a:bodyPr>
          <a:lstStyle/>
          <a:p>
            <a:r>
              <a:rPr lang="en-US" dirty="0"/>
              <a:t>Two screens imagined initially, with all functions accessible from these screens</a:t>
            </a:r>
          </a:p>
          <a:p>
            <a:r>
              <a:rPr lang="en-US" dirty="0"/>
              <a:t>Functions to edit and delete records were to be accessible behind the second screen, so as to avoid accidental deletion</a:t>
            </a:r>
          </a:p>
          <a:p>
            <a:r>
              <a:rPr lang="en-US" dirty="0"/>
              <a:t>Big blocky buttons for ease of use</a:t>
            </a:r>
          </a:p>
        </p:txBody>
      </p:sp>
    </p:spTree>
    <p:extLst>
      <p:ext uri="{BB962C8B-B14F-4D97-AF65-F5344CB8AC3E}">
        <p14:creationId xmlns:p14="http://schemas.microsoft.com/office/powerpoint/2010/main" val="3110648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730FE-AED1-F242-A4E2-DE12D6850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6785023" cy="1223983"/>
          </a:xfrm>
        </p:spPr>
        <p:txBody>
          <a:bodyPr>
            <a:normAutofit/>
          </a:bodyPr>
          <a:lstStyle/>
          <a:p>
            <a:r>
              <a:rPr lang="en-US" dirty="0"/>
              <a:t>Main Learning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CF380-FD54-BB4C-9BC8-C9368207F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879" y="1684078"/>
            <a:ext cx="10098239" cy="1744922"/>
          </a:xfrm>
        </p:spPr>
        <p:txBody>
          <a:bodyPr>
            <a:normAutofit/>
          </a:bodyPr>
          <a:lstStyle/>
          <a:p>
            <a:r>
              <a:rPr lang="en-US" dirty="0"/>
              <a:t>Database construction requires forward thinking</a:t>
            </a:r>
          </a:p>
          <a:p>
            <a:pPr lvl="1"/>
            <a:r>
              <a:rPr lang="en-US" dirty="0"/>
              <a:t>Any changes require significant alterations</a:t>
            </a:r>
          </a:p>
          <a:p>
            <a:pPr lvl="1"/>
            <a:r>
              <a:rPr lang="en-US" dirty="0"/>
              <a:t>Location of methods requires further thought when new tables and classes are introduced</a:t>
            </a:r>
          </a:p>
          <a:p>
            <a:pPr lvl="1"/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FBFB004-1505-C746-9AFE-3E58A46176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04" b="4832"/>
          <a:stretch/>
        </p:blipFill>
        <p:spPr>
          <a:xfrm>
            <a:off x="1921202" y="3461783"/>
            <a:ext cx="8349595" cy="276695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60746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A7A6D-54EA-F345-BB0B-B14301D78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the App!</a:t>
            </a:r>
          </a:p>
        </p:txBody>
      </p:sp>
      <p:pic>
        <p:nvPicPr>
          <p:cNvPr id="9" name="Content Placeholder 8" descr="A screenshot of a cell phone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3C6E1BCC-F716-4A45-B0D6-EE4673E93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88737" y="1557411"/>
            <a:ext cx="7814526" cy="4910667"/>
          </a:xfrm>
        </p:spPr>
      </p:pic>
    </p:spTree>
    <p:extLst>
      <p:ext uri="{BB962C8B-B14F-4D97-AF65-F5344CB8AC3E}">
        <p14:creationId xmlns:p14="http://schemas.microsoft.com/office/powerpoint/2010/main" val="1738478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77132-1FE8-A942-B583-807254010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57" y="625436"/>
            <a:ext cx="3225571" cy="841664"/>
          </a:xfrm>
        </p:spPr>
        <p:txBody>
          <a:bodyPr>
            <a:normAutofit/>
          </a:bodyPr>
          <a:lstStyle/>
          <a:p>
            <a:r>
              <a:rPr lang="en-US" dirty="0"/>
              <a:t>Pride Points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1884AC-74D8-E04E-8CE1-33CF86FB77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1447"/>
          <a:stretch/>
        </p:blipFill>
        <p:spPr>
          <a:xfrm>
            <a:off x="6094410" y="609601"/>
            <a:ext cx="5449889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14" name="Rectangle 11">
            <a:extLst>
              <a:ext uri="{FF2B5EF4-FFF2-40B4-BE49-F238E27FC236}">
                <a16:creationId xmlns:a16="http://schemas.microsoft.com/office/drawing/2014/main" id="{AA047838-7F9E-43CF-A116-26E7AAA8F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2CB5A02-11AB-1847-AFEE-FC90CFD60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03571" y="1917699"/>
            <a:ext cx="3886200" cy="3022600"/>
          </a:xfrm>
        </p:spPr>
      </p:pic>
    </p:spTree>
    <p:extLst>
      <p:ext uri="{BB962C8B-B14F-4D97-AF65-F5344CB8AC3E}">
        <p14:creationId xmlns:p14="http://schemas.microsoft.com/office/powerpoint/2010/main" val="3484214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7770A-D934-3245-AFE7-845F3D63C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609602"/>
            <a:ext cx="3096156" cy="846666"/>
          </a:xfrm>
        </p:spPr>
        <p:txBody>
          <a:bodyPr>
            <a:normAutofit/>
          </a:bodyPr>
          <a:lstStyle/>
          <a:p>
            <a:r>
              <a:rPr lang="en-US" dirty="0"/>
              <a:t>Continued</a:t>
            </a:r>
          </a:p>
        </p:txBody>
      </p:sp>
      <p:pic>
        <p:nvPicPr>
          <p:cNvPr id="5" name="Content Placeholder 4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385102CB-061C-3D48-BB10-9782E5C527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34330" b="-34330"/>
          <a:stretch/>
        </p:blipFill>
        <p:spPr>
          <a:xfrm>
            <a:off x="5836885" y="-1421937"/>
            <a:ext cx="5865444" cy="970187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Picture 6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7503C20E-9424-0B49-849C-21B3739B9C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0679" b="-20679"/>
          <a:stretch/>
        </p:blipFill>
        <p:spPr>
          <a:xfrm>
            <a:off x="1068388" y="571500"/>
            <a:ext cx="4142327" cy="685171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54E2689-26D4-44B0-9175-57BD88CF2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747997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316</Words>
  <Application>Microsoft Macintosh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Folio</vt:lpstr>
      <vt:lpstr>Design Brief</vt:lpstr>
      <vt:lpstr>Planning</vt:lpstr>
      <vt:lpstr>Proto-Persona</vt:lpstr>
      <vt:lpstr>Wireframes</vt:lpstr>
      <vt:lpstr>Main Learning Points</vt:lpstr>
      <vt:lpstr>To the App!</vt:lpstr>
      <vt:lpstr>Pride Points</vt:lpstr>
      <vt:lpstr>Continued</vt:lpstr>
      <vt:lpstr>What Would Improve Folio?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Folio</dc:title>
  <dc:creator>Hayden Westfield-Bell</dc:creator>
  <cp:lastModifiedBy>Hayden Westfield-Bell</cp:lastModifiedBy>
  <cp:revision>3</cp:revision>
  <dcterms:created xsi:type="dcterms:W3CDTF">2019-08-28T19:23:03Z</dcterms:created>
  <dcterms:modified xsi:type="dcterms:W3CDTF">2019-08-28T21:22:20Z</dcterms:modified>
</cp:coreProperties>
</file>